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85" r:id="rId3"/>
    <p:sldId id="258" r:id="rId4"/>
    <p:sldId id="309" r:id="rId5"/>
    <p:sldId id="267" r:id="rId6"/>
    <p:sldId id="271" r:id="rId7"/>
    <p:sldId id="287" r:id="rId8"/>
    <p:sldId id="289" r:id="rId9"/>
    <p:sldId id="308" r:id="rId10"/>
    <p:sldId id="273" r:id="rId11"/>
    <p:sldId id="292" r:id="rId12"/>
    <p:sldId id="268" r:id="rId13"/>
    <p:sldId id="306" r:id="rId14"/>
    <p:sldId id="307" r:id="rId15"/>
    <p:sldId id="291" r:id="rId16"/>
  </p:sldIdLst>
  <p:sldSz cx="6858000" cy="9144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mon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4660"/>
  </p:normalViewPr>
  <p:slideViewPr>
    <p:cSldViewPr>
      <p:cViewPr varScale="1">
        <p:scale>
          <a:sx n="64" d="100"/>
          <a:sy n="64" d="100"/>
        </p:scale>
        <p:origin x="2856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4396-300C-4B23-BEFF-3E3F3258F733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DD40C-D3BE-43FA-B71C-015BE649CF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DD40C-D3BE-43FA-B71C-015BE649CF9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7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40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95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19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0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29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95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45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04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98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82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EEBB-93EA-41FC-A687-55F933BF88AB}" type="datetimeFigureOut">
              <a:rPr lang="es-ES" smtClean="0"/>
              <a:t>18/10/2018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4465-AFCB-4083-92F6-15B814834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2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wmf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10.wdp"/><Relationship Id="rId18" Type="http://schemas.openxmlformats.org/officeDocument/2006/relationships/image" Target="../media/image15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2.jpeg"/><Relationship Id="rId17" Type="http://schemas.microsoft.com/office/2007/relationships/hdphoto" Target="../media/hdphoto12.wdp"/><Relationship Id="rId2" Type="http://schemas.openxmlformats.org/officeDocument/2006/relationships/image" Target="../media/image7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1.jpeg"/><Relationship Id="rId19" Type="http://schemas.microsoft.com/office/2007/relationships/hdphoto" Target="../media/hdphoto13.wdp"/><Relationship Id="rId4" Type="http://schemas.openxmlformats.org/officeDocument/2006/relationships/image" Target="../media/image8.jpeg"/><Relationship Id="rId9" Type="http://schemas.microsoft.com/office/2007/relationships/hdphoto" Target="../media/hdphoto8.wdp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5.wdp"/><Relationship Id="rId4" Type="http://schemas.openxmlformats.org/officeDocument/2006/relationships/image" Target="../media/image18.jpe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2636913" y="659253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1</a:t>
            </a:r>
            <a:endParaRPr lang="es-ES" b="1" dirty="0"/>
          </a:p>
        </p:txBody>
      </p:sp>
      <p:grpSp>
        <p:nvGrpSpPr>
          <p:cNvPr id="2" name="1 Grupo"/>
          <p:cNvGrpSpPr/>
          <p:nvPr/>
        </p:nvGrpSpPr>
        <p:grpSpPr>
          <a:xfrm>
            <a:off x="1283768" y="806703"/>
            <a:ext cx="4722514" cy="6111772"/>
            <a:chOff x="1283768" y="806703"/>
            <a:chExt cx="4722514" cy="6111772"/>
          </a:xfrm>
        </p:grpSpPr>
        <p:graphicFrame>
          <p:nvGraphicFramePr>
            <p:cNvPr id="11" name="10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3304332"/>
                </p:ext>
              </p:extLst>
            </p:nvPr>
          </p:nvGraphicFramePr>
          <p:xfrm>
            <a:off x="1283768" y="806703"/>
            <a:ext cx="4722514" cy="6111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" name="Graph" r:id="rId3" imgW="3108960" imgH="4023360" progId="Origin50.Graph">
                    <p:embed/>
                  </p:oleObj>
                </mc:Choice>
                <mc:Fallback>
                  <p:oleObj name="Graph" r:id="rId3" imgW="3108960" imgH="40233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83768" y="806703"/>
                          <a:ext cx="4722514" cy="61117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" descr="\\baul\LANE\HITACHI_S4800\Juan Pedro Espinos\26112014\VALO_360_0_q0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33" t="9033" r="43838" b="35346"/>
            <a:stretch/>
          </p:blipFill>
          <p:spPr bwMode="auto">
            <a:xfrm>
              <a:off x="1700809" y="4428273"/>
              <a:ext cx="709644" cy="1070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\\baul\LANE\HITACHI_S4800\Juan Pedro Espinos\26112014\VALO_360_3_q0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97" t="29971" r="19616" b="13964"/>
            <a:stretch/>
          </p:blipFill>
          <p:spPr bwMode="auto">
            <a:xfrm>
              <a:off x="2443330" y="4428273"/>
              <a:ext cx="683847" cy="107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\\baul\LANE\HITACHI_S4800\Juan Pedro Espinos\26112014\VALO_360_7_q05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5" t="19754" r="17264" b="24145"/>
            <a:stretch/>
          </p:blipFill>
          <p:spPr bwMode="auto">
            <a:xfrm>
              <a:off x="3160054" y="4428274"/>
              <a:ext cx="695344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\\baul\LANE\HITACHI_S4800\Juan Pedro Espinos\26112014\VALO_360_5_q04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2027" r="21630" b="31872"/>
            <a:stretch/>
          </p:blipFill>
          <p:spPr bwMode="auto">
            <a:xfrm>
              <a:off x="3933056" y="4427984"/>
              <a:ext cx="70326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2 CuadroTexto"/>
            <p:cNvSpPr txBox="1"/>
            <p:nvPr/>
          </p:nvSpPr>
          <p:spPr>
            <a:xfrm>
              <a:off x="1645698" y="4355976"/>
              <a:ext cx="3079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</a:rPr>
                <a:t>c</a:t>
              </a:r>
              <a:r>
                <a:rPr lang="es-ES" b="1" dirty="0" smtClean="0">
                  <a:solidFill>
                    <a:schemeClr val="bg1"/>
                  </a:solidFill>
                </a:rPr>
                <a:t>)           d)          e)          f)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2140995" y="1178332"/>
              <a:ext cx="40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a)</a:t>
              </a:r>
              <a:endParaRPr lang="es-ES" b="1" dirty="0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1880539" y="5312300"/>
              <a:ext cx="576709" cy="230832"/>
              <a:chOff x="1880539" y="4074565"/>
              <a:chExt cx="576709" cy="230832"/>
            </a:xfrm>
          </p:grpSpPr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2071693" y="4103659"/>
                <a:ext cx="1944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1880539" y="4074565"/>
                <a:ext cx="576709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altLang="es-ES" sz="900" b="1" dirty="0" smtClean="0">
                    <a:solidFill>
                      <a:schemeClr val="bg1"/>
                    </a:solidFill>
                  </a:rPr>
                  <a:t>100 </a:t>
                </a:r>
                <a:r>
                  <a:rPr lang="es-ES_tradnl" altLang="es-ES" sz="900" b="1" dirty="0" err="1" smtClean="0">
                    <a:solidFill>
                      <a:schemeClr val="bg1"/>
                    </a:solidFill>
                  </a:rPr>
                  <a:t>n</a:t>
                </a:r>
                <a:r>
                  <a:rPr lang="es-ES_tradnl" altLang="es-ES" sz="900" b="1" dirty="0" err="1" smtClean="0">
                    <a:solidFill>
                      <a:schemeClr val="bg1"/>
                    </a:solidFill>
                    <a:sym typeface="Symbol" pitchFamily="18" charset="2"/>
                  </a:rPr>
                  <a:t>m</a:t>
                </a:r>
                <a:endParaRPr lang="es-ES_tradnl" altLang="es-ES" sz="9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22" name="21 CuadroTexto"/>
            <p:cNvSpPr txBox="1"/>
            <p:nvPr/>
          </p:nvSpPr>
          <p:spPr>
            <a:xfrm>
              <a:off x="2158139" y="2546484"/>
              <a:ext cx="40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b)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057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878938" y="5580112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10</a:t>
            </a:r>
            <a:endParaRPr lang="es-ES" b="1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187624"/>
            <a:ext cx="5911703" cy="432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0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20" y="740174"/>
            <a:ext cx="4481168" cy="545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24944" y="6372200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11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2137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9783" y="5580112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12</a:t>
            </a:r>
            <a:endParaRPr lang="es-ES" b="1" dirty="0"/>
          </a:p>
        </p:txBody>
      </p:sp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98" y="1547664"/>
            <a:ext cx="500057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1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60925" y="5436096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S1</a:t>
            </a:r>
            <a:endParaRPr lang="es-ES" b="1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540600"/>
              </p:ext>
            </p:extLst>
          </p:nvPr>
        </p:nvGraphicFramePr>
        <p:xfrm>
          <a:off x="836712" y="1877484"/>
          <a:ext cx="7159919" cy="553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712" y="1877484"/>
                        <a:ext cx="7159919" cy="553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3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5738"/>
              </p:ext>
            </p:extLst>
          </p:nvPr>
        </p:nvGraphicFramePr>
        <p:xfrm>
          <a:off x="908720" y="899592"/>
          <a:ext cx="7268910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720" y="899592"/>
                        <a:ext cx="7268910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760925" y="5436096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S2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3676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"/>
          <a:stretch/>
        </p:blipFill>
        <p:spPr bwMode="auto">
          <a:xfrm>
            <a:off x="837705" y="1331640"/>
            <a:ext cx="5182590" cy="423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78938" y="6156176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S3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163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78938" y="3059832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2</a:t>
            </a:r>
            <a:endParaRPr lang="es-ES" b="1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640584"/>
              </p:ext>
            </p:extLst>
          </p:nvPr>
        </p:nvGraphicFramePr>
        <p:xfrm>
          <a:off x="764704" y="395536"/>
          <a:ext cx="5640444" cy="802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Graph" r:id="rId3" imgW="2926080" imgH="4161600" progId="Origin50.Graph">
                  <p:embed/>
                </p:oleObj>
              </mc:Choice>
              <mc:Fallback>
                <p:oleObj name="Graph" r:id="rId3" imgW="2926080" imgH="416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704" y="395536"/>
                        <a:ext cx="5640444" cy="802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5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462" b="28580"/>
          <a:stretch/>
        </p:blipFill>
        <p:spPr>
          <a:xfrm>
            <a:off x="1708204" y="3914236"/>
            <a:ext cx="794071" cy="1440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101" r="53954" b="27479"/>
          <a:stretch/>
        </p:blipFill>
        <p:spPr>
          <a:xfrm>
            <a:off x="2530723" y="3914236"/>
            <a:ext cx="1066801" cy="1440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0" t="3185" r="56966" b="25395"/>
          <a:stretch/>
        </p:blipFill>
        <p:spPr>
          <a:xfrm>
            <a:off x="3610085" y="3914236"/>
            <a:ext cx="986983" cy="144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3" r="72845" b="30007"/>
          <a:stretch/>
        </p:blipFill>
        <p:spPr>
          <a:xfrm>
            <a:off x="1720119" y="982208"/>
            <a:ext cx="782156" cy="144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13333" r="53336" b="20008"/>
          <a:stretch/>
        </p:blipFill>
        <p:spPr>
          <a:xfrm>
            <a:off x="2531363" y="982208"/>
            <a:ext cx="1054647" cy="144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743" r="60628" b="20597"/>
          <a:stretch/>
        </p:blipFill>
        <p:spPr>
          <a:xfrm>
            <a:off x="3610085" y="982208"/>
            <a:ext cx="990034" cy="144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66" t="13437" r="13286" b="14929"/>
          <a:stretch/>
        </p:blipFill>
        <p:spPr>
          <a:xfrm>
            <a:off x="2531364" y="2452041"/>
            <a:ext cx="1054646" cy="1440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2803" r="35518" b="7162"/>
          <a:stretch/>
        </p:blipFill>
        <p:spPr>
          <a:xfrm>
            <a:off x="1720119" y="2452040"/>
            <a:ext cx="782156" cy="144000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13517" r="35813" b="14418"/>
          <a:stretch/>
        </p:blipFill>
        <p:spPr>
          <a:xfrm>
            <a:off x="3610085" y="2452042"/>
            <a:ext cx="990034" cy="1440000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554345" y="6156176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3</a:t>
            </a:r>
            <a:endParaRPr lang="es-E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648111" y="982208"/>
            <a:ext cx="27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a)	b)	   c)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720119" y="2454728"/>
            <a:ext cx="27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d)	e)	  f)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05626" y="3914236"/>
            <a:ext cx="271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g)	h)	  i)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3933056" y="5110172"/>
            <a:ext cx="794298" cy="253916"/>
            <a:chOff x="3923531" y="5085401"/>
            <a:chExt cx="794298" cy="253916"/>
          </a:xfrm>
        </p:grpSpPr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223480" y="5114495"/>
              <a:ext cx="2124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923531" y="5085401"/>
              <a:ext cx="794298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050" b="1" dirty="0" smtClean="0">
                  <a:solidFill>
                    <a:schemeClr val="bg1"/>
                  </a:solidFill>
                </a:rPr>
                <a:t>100 </a:t>
              </a:r>
              <a:r>
                <a:rPr lang="es-ES_tradnl" altLang="es-ES" sz="1050" b="1" dirty="0" err="1" smtClean="0">
                  <a:solidFill>
                    <a:schemeClr val="bg1"/>
                  </a:solidFill>
                </a:rPr>
                <a:t>n</a:t>
              </a:r>
              <a:r>
                <a:rPr lang="es-ES_tradnl" altLang="es-ES" sz="1050" b="1" dirty="0" err="1" smtClean="0">
                  <a:solidFill>
                    <a:schemeClr val="bg1"/>
                  </a:solidFill>
                  <a:sym typeface="Symbol" pitchFamily="18" charset="2"/>
                </a:rPr>
                <a:t>m</a:t>
              </a:r>
              <a:endParaRPr lang="es-ES_tradnl" altLang="es-ES" sz="105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04975"/>
            <a:ext cx="38481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30488" y="7731060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034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3" t="13065" r="13621" b="48288"/>
          <a:stretch/>
        </p:blipFill>
        <p:spPr>
          <a:xfrm>
            <a:off x="2002422" y="3739650"/>
            <a:ext cx="1363676" cy="80702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1" t="4139" r="17136" b="29573"/>
          <a:stretch/>
        </p:blipFill>
        <p:spPr>
          <a:xfrm>
            <a:off x="1988840" y="2261249"/>
            <a:ext cx="1377258" cy="143838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26076" r="20453" b="7189"/>
          <a:stretch/>
        </p:blipFill>
        <p:spPr>
          <a:xfrm>
            <a:off x="3427800" y="2261249"/>
            <a:ext cx="1469646" cy="144161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" t="15330" r="41779" b="44183"/>
          <a:stretch/>
        </p:blipFill>
        <p:spPr>
          <a:xfrm>
            <a:off x="3427800" y="3730366"/>
            <a:ext cx="1485808" cy="816313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988840" y="2261249"/>
            <a:ext cx="20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a)	          b)	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988840" y="3739650"/>
            <a:ext cx="206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c)	          d)	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212354" y="4318084"/>
            <a:ext cx="794298" cy="253916"/>
            <a:chOff x="4365104" y="4318084"/>
            <a:chExt cx="794298" cy="253916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665053" y="4347178"/>
              <a:ext cx="2304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365104" y="4318084"/>
              <a:ext cx="794298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ES" sz="1050" b="1" dirty="0" smtClean="0">
                  <a:solidFill>
                    <a:schemeClr val="bg1"/>
                  </a:solidFill>
                </a:rPr>
                <a:t>100 </a:t>
              </a:r>
              <a:r>
                <a:rPr lang="es-ES_tradnl" altLang="es-ES" sz="1050" b="1" dirty="0" err="1" smtClean="0">
                  <a:solidFill>
                    <a:schemeClr val="bg1"/>
                  </a:solidFill>
                </a:rPr>
                <a:t>n</a:t>
              </a:r>
              <a:r>
                <a:rPr lang="es-ES_tradnl" altLang="es-ES" sz="1050" b="1" dirty="0" err="1" smtClean="0">
                  <a:solidFill>
                    <a:schemeClr val="bg1"/>
                  </a:solidFill>
                  <a:sym typeface="Symbol" pitchFamily="18" charset="2"/>
                </a:rPr>
                <a:t>m</a:t>
              </a:r>
              <a:endParaRPr lang="es-ES_tradnl" altLang="es-ES" sz="105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2878938" y="6012160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712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1115616"/>
            <a:ext cx="68266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78938" y="6372200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0082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176" y="-252536"/>
            <a:ext cx="809835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78938" y="6012160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056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6" y="1691680"/>
            <a:ext cx="8002471" cy="359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78938" y="6012160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8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90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7"/>
            <a:ext cx="5029200" cy="886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78938" y="8460432"/>
            <a:ext cx="110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Figure 9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52983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47372</TotalTime>
  <Words>59</Words>
  <Application>Microsoft Office PowerPoint</Application>
  <PresentationFormat>Presentación en pantalla (4:3)</PresentationFormat>
  <Paragraphs>27</Paragraphs>
  <Slides>15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Tema de Office</vt:lpstr>
      <vt:lpstr>Graph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N Afonso</dc:creator>
  <cp:lastModifiedBy>bibliotecario</cp:lastModifiedBy>
  <cp:revision>103</cp:revision>
  <cp:lastPrinted>2015-02-11T10:16:58Z</cp:lastPrinted>
  <dcterms:created xsi:type="dcterms:W3CDTF">2015-01-28T14:39:21Z</dcterms:created>
  <dcterms:modified xsi:type="dcterms:W3CDTF">2018-10-18T15:04:03Z</dcterms:modified>
</cp:coreProperties>
</file>